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Slab-bold.fntdata"/><Relationship Id="rId6" Type="http://schemas.openxmlformats.org/officeDocument/2006/relationships/slide" Target="slides/slide2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785098d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785098d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c785098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c785098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c785098d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c785098d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c7f713a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c7f713a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c7f713a64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c7f713a64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c7f713a64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c7f713a6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c7f713a64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c7f713a64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c7f713a6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c7f713a6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c8672ee1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c8672ee1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c7f713a6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c7f713a6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c8672ee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c8672ee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8672ee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8672ee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vLmfVcbu86JVHFDZodR9DC_SDLmEuPrE/view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7lNS-UrYKNJp_3zJu4VKfHzZFwAui45J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Island Sandbox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Edd Soper, Lee Lashbrook &amp; Ben Bellenger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572700"/>
            <a:ext cx="85206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We chose a low-poly art style for the project as it resembled a cartoon world. This also meant the models had a lower amount of detail which would allow the game to run smoother on less powerful computers</a:t>
            </a:r>
            <a:r>
              <a:rPr lang="en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. </a:t>
            </a:r>
            <a:endParaRPr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8600"/>
          <a:stretch/>
        </p:blipFill>
        <p:spPr>
          <a:xfrm>
            <a:off x="311695" y="2638000"/>
            <a:ext cx="4600881" cy="24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0" r="0" t="6349"/>
          <a:stretch/>
        </p:blipFill>
        <p:spPr>
          <a:xfrm>
            <a:off x="5032793" y="2638000"/>
            <a:ext cx="3799506" cy="24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Map</a:t>
            </a:r>
            <a:endParaRPr b="1"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239575" y="669150"/>
            <a:ext cx="8489400" cy="14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The map is designed to be modular to allow for easy expansion in the future. When a new mini-game is created it can be slotted on to the world and connected via a bridge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704125"/>
            <a:ext cx="2854958" cy="22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281" y="2704125"/>
            <a:ext cx="2627447" cy="22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54" y="2704125"/>
            <a:ext cx="2584846" cy="22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5" y="3065876"/>
            <a:ext cx="2708201" cy="17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0" l="0" r="3072" t="11979"/>
          <a:stretch/>
        </p:blipFill>
        <p:spPr>
          <a:xfrm>
            <a:off x="2721305" y="2725775"/>
            <a:ext cx="3065296" cy="23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5">
            <a:alphaModFix/>
          </a:blip>
          <a:srcRect b="9742" l="8299" r="9198" t="20565"/>
          <a:stretch/>
        </p:blipFill>
        <p:spPr>
          <a:xfrm>
            <a:off x="5786607" y="2725775"/>
            <a:ext cx="3245167" cy="23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60950" y="66562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Idea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779000" y="1860050"/>
            <a:ext cx="80664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Create a sand box puzzle game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4 zones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Different themes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Physics based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60950" y="81547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939175" y="1860050"/>
            <a:ext cx="7743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Deliver an educational/puzzle game to children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Young mind is like a sponge when developing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Interactivity stimulates learning growth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60950" y="86220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990150" y="1961975"/>
            <a:ext cx="75351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t/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-1053500" y="2996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inspirations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91600" y="2306325"/>
            <a:ext cx="78408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Destiny 2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Gmod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Rush Team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199" y="868650"/>
            <a:ext cx="3280827" cy="1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962" y="2909800"/>
            <a:ext cx="3293763" cy="185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100" y="1492948"/>
            <a:ext cx="3293774" cy="186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60950" y="30307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</a:t>
            </a:r>
            <a:endParaRPr/>
          </a:p>
        </p:txBody>
      </p:sp>
      <p:pic>
        <p:nvPicPr>
          <p:cNvPr id="97" name="Google Shape;97;p18" title="early multiplayer test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400" y="13003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654250" y="2331625"/>
            <a:ext cx="13362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Early multiplayer testing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60950" y="30307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23813" l="15583" r="12998" t="9350"/>
          <a:stretch/>
        </p:blipFill>
        <p:spPr>
          <a:xfrm>
            <a:off x="410675" y="1346525"/>
            <a:ext cx="3633148" cy="16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14697" l="16590" r="4520" t="7535"/>
          <a:stretch/>
        </p:blipFill>
        <p:spPr>
          <a:xfrm>
            <a:off x="1795712" y="3180750"/>
            <a:ext cx="3507876" cy="1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500" y="1273701"/>
            <a:ext cx="3541399" cy="19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60950" y="30307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50" y="1168075"/>
            <a:ext cx="3355476" cy="171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98" y="1168075"/>
            <a:ext cx="3280427" cy="171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35750"/>
            <a:ext cx="3760000" cy="19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325" y="2987024"/>
            <a:ext cx="3807648" cy="19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522525" y="42862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</a:t>
            </a:r>
            <a:endParaRPr/>
          </a:p>
        </p:txBody>
      </p:sp>
      <p:pic>
        <p:nvPicPr>
          <p:cNvPr id="121" name="Google Shape;121;p21" title="Demonstration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4328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